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4" r:id="rId19"/>
    <p:sldId id="273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79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03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21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7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0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6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6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51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76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32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00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48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1D8DC-2AE7-4D39-A38E-327F15177951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EC717-2A8A-4AD6-BA3C-2574C14D8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4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saintsonline.org.uk/" TargetMode="External"/><Relationship Id="rId2" Type="http://schemas.openxmlformats.org/officeDocument/2006/relationships/hyperlink" Target="http://www.stmarymagdalenelangridge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New beginnings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retreat</a:t>
            </a:r>
          </a:p>
          <a:p>
            <a:r>
              <a:rPr lang="en-GB" dirty="0" smtClean="0"/>
              <a:t>St Mary Magdalene, Langridge</a:t>
            </a:r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September 2014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4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\\ads.bris.ac.uk\filestore\myfiles\staff\mdjnr\Desktop\langridge\(1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15" y="188640"/>
            <a:ext cx="4858320" cy="647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ads.bris.ac.uk\filestore\myfiles\staff\mdjnr\Desktop\langridge\(2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6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\\ads.bris.ac.uk\filestore\myfiles\staff\mdjnr\Desktop\langridge\(1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60251"/>
            <a:ext cx="9491001" cy="711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\\ads.bris.ac.uk\filestore\myfiles\staff\mdjnr\Desktop\langridge\(2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544934"/>
            <a:ext cx="5552200" cy="740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75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GB" dirty="0" smtClean="0"/>
              <a:t>nd then on……..</a:t>
            </a:r>
            <a:endParaRPr lang="en-GB" dirty="0"/>
          </a:p>
        </p:txBody>
      </p:sp>
      <p:pic>
        <p:nvPicPr>
          <p:cNvPr id="10242" name="Picture 2" descr="\\ads.bris.ac.uk\filestore\myfiles\staff\mdjnr\Desktop\langridge\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33364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9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am the light of the world. I stand at your door and knock   (Rev 3: 20)</a:t>
            </a:r>
            <a:endParaRPr lang="en-GB" dirty="0"/>
          </a:p>
        </p:txBody>
      </p:sp>
      <p:pic>
        <p:nvPicPr>
          <p:cNvPr id="11266" name="Picture 2" descr="\\ads.bris.ac.uk\filestore\myfiles\staff\mdjnr\Desktop\langridge\(1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26666"/>
            <a:ext cx="4073500" cy="5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4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If you open the door I will come in and eat with you, and you with me</a:t>
            </a:r>
            <a:endParaRPr lang="en-GB" dirty="0"/>
          </a:p>
        </p:txBody>
      </p:sp>
      <p:pic>
        <p:nvPicPr>
          <p:cNvPr id="13314" name="Picture 2" descr="\\ads.bris.ac.uk\filestore\myfiles\staff\mdjnr\Desktop\langridge\(1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4714304" cy="628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Cleansing water</a:t>
            </a:r>
            <a:endParaRPr lang="en-GB" dirty="0"/>
          </a:p>
        </p:txBody>
      </p:sp>
      <p:pic>
        <p:nvPicPr>
          <p:cNvPr id="14338" name="Picture 2" descr="\\ads.bris.ac.uk\filestore\myfiles\staff\mdjnr\Desktop\langridge\(1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ads.bris.ac.uk\filestore\myfiles\staff\mdjnr\Desktop\langridge\close up (1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220464"/>
            <a:ext cx="3263703" cy="71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17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\\ads.bris.ac.uk\filestore\myfiles\staff\mdjnr\Desktop\langridge\(1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88640"/>
            <a:ext cx="4872874" cy="64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	Do this in 	remembrance      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of 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8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GB" dirty="0" smtClean="0"/>
              <a:t>    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 smtClean="0"/>
              <a:t>   And so on with the day</a:t>
            </a:r>
            <a:endParaRPr lang="en-GB" dirty="0"/>
          </a:p>
        </p:txBody>
      </p:sp>
      <p:pic>
        <p:nvPicPr>
          <p:cNvPr id="17410" name="Picture 2" descr="\\ads.bris.ac.uk\filestore\myfiles\staff\mdjnr\Desktop\langridge\(2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8165"/>
            <a:ext cx="5148064" cy="6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22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\\ads.bris.ac.uk\filestore\myfiles\staff\mdjnr\Desktop\langridge\(2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3151"/>
            <a:ext cx="889248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\\ads.bris.ac.uk\filestore\myfiles\staff\mdjnr\Desktop\langridge\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34993"/>
            <a:ext cx="5472608" cy="729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May the Lord bless you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 Mary Magdalene, </a:t>
            </a:r>
            <a:r>
              <a:rPr lang="en-GB" dirty="0"/>
              <a:t>L</a:t>
            </a:r>
            <a:r>
              <a:rPr lang="en-GB" dirty="0" smtClean="0"/>
              <a:t>angridge is a Norman church NW of Bath, and linked with All Saints Church, Weston.</a:t>
            </a:r>
          </a:p>
          <a:p>
            <a:r>
              <a:rPr lang="en-GB" dirty="0" smtClean="0"/>
              <a:t>For more information about Langridge church please visit: </a:t>
            </a:r>
            <a:r>
              <a:rPr lang="en-GB" dirty="0" smtClean="0">
                <a:hlinkClick r:id="rId2"/>
              </a:rPr>
              <a:t>http://www.stmarymagdalenelangridge.com/</a:t>
            </a:r>
            <a:endParaRPr lang="en-GB" dirty="0" smtClean="0"/>
          </a:p>
          <a:p>
            <a:r>
              <a:rPr lang="en-GB" dirty="0" smtClean="0"/>
              <a:t>For more information about ASW please visit</a:t>
            </a:r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http://www.allsaintsonline.org.uk/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189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\\ads.bris.ac.uk\filestore\myfiles\staff\mdjnr\Desktop\langridge\(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6632"/>
            <a:ext cx="3779515" cy="503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\\ads.bris.ac.uk\filestore\myfiles\staff\mdjnr\Desktop\langridge\(4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564285" cy="47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 station at the door – to pause and think</a:t>
            </a:r>
            <a:endParaRPr lang="en-GB" dirty="0"/>
          </a:p>
        </p:txBody>
      </p:sp>
      <p:pic>
        <p:nvPicPr>
          <p:cNvPr id="3074" name="Picture 2" descr="\\ads.bris.ac.uk\filestore\myfiles\staff\mdjnr\Desktop\langridge\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12776"/>
            <a:ext cx="7141824" cy="53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0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168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Jesus washing Peter’s feet</a:t>
            </a:r>
            <a:endParaRPr lang="en-GB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1520" y="0"/>
            <a:ext cx="4244280" cy="528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/>
              <a:t>COME AND SEE</a:t>
            </a:r>
          </a:p>
          <a:p>
            <a:pPr marL="0" indent="0">
              <a:buNone/>
            </a:pPr>
            <a:r>
              <a:rPr lang="en-GB" sz="1600" b="1" dirty="0"/>
              <a:t> </a:t>
            </a:r>
          </a:p>
          <a:p>
            <a:pPr marL="0" indent="0">
              <a:buNone/>
            </a:pPr>
            <a:r>
              <a:rPr lang="en-GB" sz="1600" b="1" i="1" dirty="0"/>
              <a:t>Come quietly 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to this painting.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 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Give yourself </a:t>
            </a:r>
            <a:r>
              <a:rPr lang="en-GB" sz="1600" b="1" i="1" dirty="0" smtClean="0"/>
              <a:t>time to </a:t>
            </a:r>
            <a:r>
              <a:rPr lang="en-GB" sz="1600" b="1" i="1" dirty="0"/>
              <a:t>look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and to become aware 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 smtClean="0"/>
              <a:t>Of the </a:t>
            </a:r>
            <a:r>
              <a:rPr lang="en-GB" sz="1600" b="1" i="1" dirty="0"/>
              <a:t>figures,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the colours,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the light and shadows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 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What first caught your eye?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 smtClean="0"/>
              <a:t>Which </a:t>
            </a:r>
            <a:r>
              <a:rPr lang="en-GB" sz="1600" b="1" i="1" dirty="0"/>
              <a:t>colours drew your attention?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 </a:t>
            </a:r>
            <a:r>
              <a:rPr lang="en-GB" sz="1600" b="1" i="1" dirty="0" smtClean="0"/>
              <a:t>What </a:t>
            </a:r>
            <a:r>
              <a:rPr lang="en-GB" sz="1600" b="1" i="1" dirty="0"/>
              <a:t>most held your gaze?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What surprised you?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 What puzzled you?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 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What was your first thought?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 </a:t>
            </a:r>
            <a:endParaRPr lang="en-GB" sz="1600" b="1" dirty="0"/>
          </a:p>
          <a:p>
            <a:pPr marL="0" indent="0">
              <a:buNone/>
            </a:pPr>
            <a:r>
              <a:rPr lang="en-GB" sz="1600" b="1" i="1" dirty="0"/>
              <a:t>How do you feel after spending time with the picture?</a:t>
            </a:r>
            <a:endParaRPr lang="en-GB" sz="1600" b="1" dirty="0"/>
          </a:p>
          <a:p>
            <a:pPr marL="0" indent="0">
              <a:buNone/>
            </a:pPr>
            <a:r>
              <a:rPr lang="en-GB" sz="1600" i="1" dirty="0"/>
              <a:t> 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US" sz="1600" dirty="0"/>
              <a:t> 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4008" y="1343932"/>
            <a:ext cx="4676328" cy="57574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Peter was reluctant for Jesus to wash his feet.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Why?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Was he afraid for Jesus to come so close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and to see and touch his wounded humanity;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and see and know him as he truly was. 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 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What about us?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What about me?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How willing am I to allow Jesus so close,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to see and touch my wounded humanity?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 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What areas of my life, my experience, my </a:t>
            </a:r>
            <a:r>
              <a:rPr lang="en-US" sz="2100" dirty="0" err="1" smtClean="0">
                <a:solidFill>
                  <a:srgbClr val="0070C0"/>
                </a:solidFill>
              </a:rPr>
              <a:t>woundedness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do I want to keep hidden from Jesus,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although he knows me better than I know myself already?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 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What areas of my life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need to be opened to the healing, purifying mercy of God?</a:t>
            </a:r>
          </a:p>
          <a:p>
            <a:pPr marL="0" indent="0">
              <a:buNone/>
            </a:pP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100" dirty="0" smtClean="0">
                <a:solidFill>
                  <a:srgbClr val="0070C0"/>
                </a:solidFill>
              </a:rPr>
              <a:t>What needs ‘washing’ in me?</a:t>
            </a:r>
            <a:endParaRPr lang="en-GB" sz="21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/>
              <a:t> 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9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\\ads.bris.ac.uk\filestore\myfiles\staff\mdjnr\Desktop\langridge\(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29879"/>
            <a:ext cx="5002336" cy="666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Lord not this bit…….?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1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Four stations inside</a:t>
            </a:r>
            <a:endParaRPr lang="en-GB" dirty="0"/>
          </a:p>
        </p:txBody>
      </p:sp>
      <p:pic>
        <p:nvPicPr>
          <p:cNvPr id="5122" name="Picture 2" descr="\\ads.bris.ac.uk\filestore\myfiles\staff\mdjnr\Desktop\langridge\(2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8906"/>
            <a:ext cx="6984775" cy="52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9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\\ads.bris.ac.uk\filestore\myfiles\staff\mdjnr\Desktop\langridge\(2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256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Pentecost blessing to our sick world</a:t>
            </a:r>
            <a:endParaRPr lang="en-GB" dirty="0"/>
          </a:p>
        </p:txBody>
      </p:sp>
      <p:pic>
        <p:nvPicPr>
          <p:cNvPr id="6146" name="Picture 2" descr="\\ads.bris.ac.uk\filestore\myfiles\staff\mdjnr\Desktop\langridge\(2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4784"/>
            <a:ext cx="7430954" cy="55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188</Words>
  <Application>Microsoft Office PowerPoint</Application>
  <PresentationFormat>On-screen Show (4:3)</PresentationFormat>
  <Paragraphs>71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New beginnings</vt:lpstr>
      <vt:lpstr>PowerPoint Presentation</vt:lpstr>
      <vt:lpstr>PowerPoint Presentation</vt:lpstr>
      <vt:lpstr>A station at the door – to pause and think</vt:lpstr>
      <vt:lpstr>Jesus washing Peter’s feet</vt:lpstr>
      <vt:lpstr>PowerPoint Presentation</vt:lpstr>
      <vt:lpstr>Four stations inside</vt:lpstr>
      <vt:lpstr>PowerPoint Presentation</vt:lpstr>
      <vt:lpstr>Pentecost blessing to our sick world</vt:lpstr>
      <vt:lpstr>PowerPoint Presentation</vt:lpstr>
      <vt:lpstr>PowerPoint Presentation</vt:lpstr>
      <vt:lpstr>PowerPoint Presentation</vt:lpstr>
      <vt:lpstr>and then on……..</vt:lpstr>
      <vt:lpstr>I am the light of the world. I stand at your door and knock   (Rev 3: 20)</vt:lpstr>
      <vt:lpstr>PowerPoint Presentation</vt:lpstr>
      <vt:lpstr>Cleansing water</vt:lpstr>
      <vt:lpstr>PowerPoint Presentation</vt:lpstr>
      <vt:lpstr>PowerPoint Presentation</vt:lpstr>
      <vt:lpstr>PowerPoint Presentation</vt:lpstr>
      <vt:lpstr>May the Lord bless you</vt:lpstr>
    </vt:vector>
  </TitlesOfParts>
  <Company>University of Bristol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JN Rawlinson</dc:creator>
  <cp:lastModifiedBy>Victoria</cp:lastModifiedBy>
  <cp:revision>9</cp:revision>
  <dcterms:created xsi:type="dcterms:W3CDTF">2014-09-21T12:14:22Z</dcterms:created>
  <dcterms:modified xsi:type="dcterms:W3CDTF">2015-05-01T18:12:27Z</dcterms:modified>
</cp:coreProperties>
</file>